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AF40-7D32-B9DC-A508-A75CFFDD8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04418-7CB3-E7D9-2234-ABC822FC5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DF725-358F-DB9B-B38C-D3A506D8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D063-3601-6463-F6D4-1C2094A2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2CDD-C8EF-F3B0-5566-4DC406DE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26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741B-6FA4-EFE0-F6AA-410C9603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CA859-8925-3108-B39E-3970B121C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AAFF3-E88F-B28C-791D-7E30C54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E718-C884-5111-124B-A3A200EF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07E92-E6FF-E526-2382-E55EF95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35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42C0C-B9DE-A90F-0455-E1E91596D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9C104-0E6F-3005-713B-B2B42FB3B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22827-9341-8F20-2C6A-A0A0DC6F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84E0-D267-2B83-CBF8-E34AEABF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E41C-E626-3889-9E29-6DC03224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2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E5BC-09D0-4993-9A71-F6BB1FC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5B6A-95FC-B33D-3F5E-FA95C93E5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488F2-7949-95DA-AD9B-8865BE60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17B25-9357-224E-B3BA-6F7905B2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38E9-CA81-4E4A-A4E9-AF200839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6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4F83-10DD-2C75-9E51-0E2911A9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F6F7D-AC1D-7E9C-BA4E-6B7F3858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A4851-EE19-E420-D347-D49F195B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41281-3D81-F878-0292-136D5557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79913-ED37-6D04-2D94-B98C85EC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3229-60EC-1E93-8BD1-4257060F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17C97-EAF1-9BD6-3BC5-9DE8360C7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98EA6-2FDA-6005-F3C8-A4B69DABA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B498C-6068-D001-F2A8-830E0718F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D651-D354-A71E-046E-A5DCDDF6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0F90-92C1-6D1B-EC2A-7B1A4B33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15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6F8B-8EA5-C494-C77D-26AB4C8C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09B91-1ABF-D108-140E-6F7CE720C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2386B-851C-CF8D-0FA2-3BAE311A4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33AFE-1543-E095-4D26-4990A2293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59132-6492-D481-E57A-DFE52CC58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10431-63AB-B47A-0F63-533D81EE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37DC6-E8ED-F77C-D830-9F4B4351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7C955-8CF0-7BD7-CE35-50F62B6C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0DB-A79F-3387-75B9-31FFCFCB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26794-A7AE-4456-13C6-0B706AA5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4D1D8-12A6-043A-BC4E-39E947B6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16A8C-0E45-E4EB-13D9-DF493A1B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73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CF2FA-2CF3-2E8B-FA39-41396A1E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8256C-C94A-A8FC-7D17-D6B6A2E0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E62-2245-D583-FC0C-9874AF5C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8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71-AB4A-90D8-0D78-5C96C200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FC92-F1F0-8D2B-DFF4-25EB3C5FE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A9DD5-CDC0-B865-D162-74CA5CC1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891C3-2798-7A5D-F86D-639820C5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F498-F475-BCFC-E1E7-A767BBD3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5943C-CEB9-1595-8349-6507CBF9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9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5D43-9154-7CF5-CE22-3577C86D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41AFC-FD82-6A4B-749C-A41342A19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A2F3E-BA2D-BB26-4118-25A709DF5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A2C43-81B3-2EF5-660D-8CA6DDC7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05047-AE55-F3E4-B6FF-BBF7803B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161D4-A88F-2D37-8A08-3CA69FB2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1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094A7-000F-FE5A-6C2E-1CC53522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5202D-4E23-775B-CC12-A52219B6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F3FAD-0029-5C01-CCB8-E31A45927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50C13-BDDF-48A6-A9E8-536774A46D1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863D8-6EB1-CCDB-7A48-89D0167CC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E71A8-32CE-2531-F57F-4629BB558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999CC-A4ED-45B5-8E6C-EAFB7D58D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1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4A8FC-0C63-B02A-ECD2-E9244955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0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18E1E1-2EED-3948-C62C-746CBC59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t="7805" r="18814" b="11310"/>
          <a:stretch/>
        </p:blipFill>
        <p:spPr>
          <a:xfrm>
            <a:off x="2613191" y="1500996"/>
            <a:ext cx="6965617" cy="4744529"/>
          </a:xfrm>
        </p:spPr>
      </p:pic>
    </p:spTree>
    <p:extLst>
      <p:ext uri="{BB962C8B-B14F-4D97-AF65-F5344CB8AC3E}">
        <p14:creationId xmlns:p14="http://schemas.microsoft.com/office/powerpoint/2010/main" val="408186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1283-E0C5-DAEF-6067-7DF32D9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8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A78498-C673-4A4E-22F8-2BE666305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8" t="7805" r="19127" b="8733"/>
          <a:stretch/>
        </p:blipFill>
        <p:spPr>
          <a:xfrm>
            <a:off x="2613802" y="1354345"/>
            <a:ext cx="7090913" cy="5025717"/>
          </a:xfrm>
        </p:spPr>
      </p:pic>
    </p:spTree>
    <p:extLst>
      <p:ext uri="{BB962C8B-B14F-4D97-AF65-F5344CB8AC3E}">
        <p14:creationId xmlns:p14="http://schemas.microsoft.com/office/powerpoint/2010/main" val="166695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CA81-9F75-E9D8-7EE9-2D3DACCA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9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D41924-5511-3CA4-5D1E-CA1A7598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t="7715" r="19101" b="10138"/>
          <a:stretch/>
        </p:blipFill>
        <p:spPr>
          <a:xfrm>
            <a:off x="2530764" y="1410321"/>
            <a:ext cx="7315200" cy="5082554"/>
          </a:xfrm>
        </p:spPr>
      </p:pic>
    </p:spTree>
    <p:extLst>
      <p:ext uri="{BB962C8B-B14F-4D97-AF65-F5344CB8AC3E}">
        <p14:creationId xmlns:p14="http://schemas.microsoft.com/office/powerpoint/2010/main" val="24772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B223-534D-1468-ABF5-263F0324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10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B90BA1-6F88-73BE-101C-CFEB2E70A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8201" r="18711" b="10518"/>
          <a:stretch/>
        </p:blipFill>
        <p:spPr>
          <a:xfrm>
            <a:off x="2528977" y="1500995"/>
            <a:ext cx="7134045" cy="4899427"/>
          </a:xfrm>
        </p:spPr>
      </p:pic>
    </p:spTree>
    <p:extLst>
      <p:ext uri="{BB962C8B-B14F-4D97-AF65-F5344CB8AC3E}">
        <p14:creationId xmlns:p14="http://schemas.microsoft.com/office/powerpoint/2010/main" val="12508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0844-1429-CAF2-7B55-DFDEC2AB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11</a:t>
            </a:r>
          </a:p>
        </p:txBody>
      </p:sp>
      <p:pic>
        <p:nvPicPr>
          <p:cNvPr id="13" name="Content Placeholder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3E620E-1FFE-C16E-49C0-7AD346893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5" t="8201" r="18814" b="10121"/>
          <a:stretch/>
        </p:blipFill>
        <p:spPr>
          <a:xfrm>
            <a:off x="2468593" y="1397479"/>
            <a:ext cx="7254814" cy="4981638"/>
          </a:xfrm>
        </p:spPr>
      </p:pic>
    </p:spTree>
    <p:extLst>
      <p:ext uri="{BB962C8B-B14F-4D97-AF65-F5344CB8AC3E}">
        <p14:creationId xmlns:p14="http://schemas.microsoft.com/office/powerpoint/2010/main" val="152626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AE58-E6D1-4BA2-226B-4E937687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12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0475434-9028-F178-2806-B8D296FD2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9" t="8201" r="18710" b="8733"/>
          <a:stretch/>
        </p:blipFill>
        <p:spPr>
          <a:xfrm>
            <a:off x="2589362" y="1475117"/>
            <a:ext cx="7013275" cy="4913984"/>
          </a:xfrm>
        </p:spPr>
      </p:pic>
    </p:spTree>
    <p:extLst>
      <p:ext uri="{BB962C8B-B14F-4D97-AF65-F5344CB8AC3E}">
        <p14:creationId xmlns:p14="http://schemas.microsoft.com/office/powerpoint/2010/main" val="21807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8253F8-BE49-87B2-D979-87C0D90B0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657" r="19057" b="10350"/>
          <a:stretch/>
        </p:blipFill>
        <p:spPr>
          <a:xfrm>
            <a:off x="1906438" y="590084"/>
            <a:ext cx="8195094" cy="56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1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B383-2C51-70ED-DCF3-52C3427B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DD5145-8859-E318-EF95-33CDDF961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8" t="7927" r="19324" b="9714"/>
          <a:stretch/>
        </p:blipFill>
        <p:spPr>
          <a:xfrm>
            <a:off x="2835564" y="1691854"/>
            <a:ext cx="6761018" cy="4735155"/>
          </a:xfrm>
        </p:spPr>
      </p:pic>
    </p:spTree>
    <p:extLst>
      <p:ext uri="{BB962C8B-B14F-4D97-AF65-F5344CB8AC3E}">
        <p14:creationId xmlns:p14="http://schemas.microsoft.com/office/powerpoint/2010/main" val="29044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CACC-6E34-47C1-20C4-80FB12CF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18FBA5-EECE-3779-87F4-C853B8A3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t="7927" r="18766" b="9502"/>
          <a:stretch/>
        </p:blipFill>
        <p:spPr>
          <a:xfrm>
            <a:off x="2660073" y="1690688"/>
            <a:ext cx="6557817" cy="4555342"/>
          </a:xfrm>
        </p:spPr>
      </p:pic>
    </p:spTree>
    <p:extLst>
      <p:ext uri="{BB962C8B-B14F-4D97-AF65-F5344CB8AC3E}">
        <p14:creationId xmlns:p14="http://schemas.microsoft.com/office/powerpoint/2010/main" val="21398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161B-2721-E4D5-7B07-25D4A050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8FC11F-DC33-3A37-9289-CAB742EC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8" t="7927" r="19324" b="9290"/>
          <a:stretch/>
        </p:blipFill>
        <p:spPr>
          <a:xfrm>
            <a:off x="2743745" y="1450109"/>
            <a:ext cx="6704509" cy="4719782"/>
          </a:xfrm>
        </p:spPr>
      </p:pic>
    </p:spTree>
    <p:extLst>
      <p:ext uri="{BB962C8B-B14F-4D97-AF65-F5344CB8AC3E}">
        <p14:creationId xmlns:p14="http://schemas.microsoft.com/office/powerpoint/2010/main" val="409602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BDCB-69D8-9F05-592F-D323C727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4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46F6E1-FBB6-E83F-248F-5DE30F404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7" t="7927" r="19213" b="9714"/>
          <a:stretch/>
        </p:blipFill>
        <p:spPr>
          <a:xfrm>
            <a:off x="2490035" y="1348509"/>
            <a:ext cx="7041891" cy="4922982"/>
          </a:xfrm>
        </p:spPr>
      </p:pic>
    </p:spTree>
    <p:extLst>
      <p:ext uri="{BB962C8B-B14F-4D97-AF65-F5344CB8AC3E}">
        <p14:creationId xmlns:p14="http://schemas.microsoft.com/office/powerpoint/2010/main" val="295959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7A3-7069-6BC9-C639-24D0F29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5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C2D1E8-5EC7-A37C-EF3C-5DD5A7FD2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1" t="8200" r="19126" b="9328"/>
          <a:stretch/>
        </p:blipFill>
        <p:spPr>
          <a:xfrm>
            <a:off x="2591823" y="1492371"/>
            <a:ext cx="6785091" cy="4735902"/>
          </a:xfrm>
        </p:spPr>
      </p:pic>
    </p:spTree>
    <p:extLst>
      <p:ext uri="{BB962C8B-B14F-4D97-AF65-F5344CB8AC3E}">
        <p14:creationId xmlns:p14="http://schemas.microsoft.com/office/powerpoint/2010/main" val="405200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52BC-55DC-ECD1-3E75-B38D2681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6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41D470A-E74A-DC0C-B42B-7A7EAE4D8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t="7715" r="18878" b="9290"/>
          <a:stretch/>
        </p:blipFill>
        <p:spPr>
          <a:xfrm>
            <a:off x="2892206" y="1690688"/>
            <a:ext cx="6531238" cy="4568361"/>
          </a:xfrm>
        </p:spPr>
      </p:pic>
    </p:spTree>
    <p:extLst>
      <p:ext uri="{BB962C8B-B14F-4D97-AF65-F5344CB8AC3E}">
        <p14:creationId xmlns:p14="http://schemas.microsoft.com/office/powerpoint/2010/main" val="421777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61DC33-3BB8-80CB-F6AB-86616EF4D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7870" r="18864" b="9528"/>
          <a:stretch/>
        </p:blipFill>
        <p:spPr>
          <a:xfrm>
            <a:off x="2311877" y="971062"/>
            <a:ext cx="7313283" cy="51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F23A-0C22-8F37-E96F-AD9F4318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LEVEL 7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5B0228-8D20-420D-B8EC-E04C38A2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7606" r="19127" b="9130"/>
          <a:stretch/>
        </p:blipFill>
        <p:spPr>
          <a:xfrm>
            <a:off x="2747449" y="1500907"/>
            <a:ext cx="6697101" cy="4727365"/>
          </a:xfrm>
        </p:spPr>
      </p:pic>
    </p:spTree>
    <p:extLst>
      <p:ext uri="{BB962C8B-B14F-4D97-AF65-F5344CB8AC3E}">
        <p14:creationId xmlns:p14="http://schemas.microsoft.com/office/powerpoint/2010/main" val="987560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LEVEL 0</vt:lpstr>
      <vt:lpstr>LEVEL 1</vt:lpstr>
      <vt:lpstr>LEVEL 2</vt:lpstr>
      <vt:lpstr>LEVEL 3</vt:lpstr>
      <vt:lpstr>LEVEL 4</vt:lpstr>
      <vt:lpstr>LEVEL 5</vt:lpstr>
      <vt:lpstr>LEVEL 6</vt:lpstr>
      <vt:lpstr>PowerPoint Presentation</vt:lpstr>
      <vt:lpstr>LEVEL 7</vt:lpstr>
      <vt:lpstr>LEVEL 8</vt:lpstr>
      <vt:lpstr>LEVEL 9</vt:lpstr>
      <vt:lpstr>LEVEL 10</vt:lpstr>
      <vt:lpstr>LEVEL 11</vt:lpstr>
      <vt:lpstr>LEVEL 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0</dc:title>
  <dc:creator>Abhiram Nallam</dc:creator>
  <cp:lastModifiedBy>Abhiram Nallam</cp:lastModifiedBy>
  <cp:revision>1</cp:revision>
  <dcterms:created xsi:type="dcterms:W3CDTF">2023-01-06T15:20:15Z</dcterms:created>
  <dcterms:modified xsi:type="dcterms:W3CDTF">2023-01-06T15:37:57Z</dcterms:modified>
</cp:coreProperties>
</file>